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3" r:id="rId3"/>
    <p:sldMasterId id="2147483665" r:id="rId4"/>
    <p:sldMasterId id="2147483660" r:id="rId5"/>
    <p:sldMasterId id="2147483667" r:id="rId6"/>
    <p:sldMasterId id="2147483669" r:id="rId7"/>
    <p:sldMasterId id="2147483674" r:id="rId8"/>
    <p:sldMasterId id="2147483676" r:id="rId9"/>
    <p:sldMasterId id="2147483681" r:id="rId10"/>
    <p:sldMasterId id="2147483683" r:id="rId11"/>
    <p:sldMasterId id="2147483688" r:id="rId12"/>
    <p:sldMasterId id="2147483690" r:id="rId13"/>
  </p:sldMasterIdLst>
  <p:notesMasterIdLst>
    <p:notesMasterId r:id="rId21"/>
  </p:notesMasterIdLst>
  <p:sldIdLst>
    <p:sldId id="257" r:id="rId14"/>
    <p:sldId id="279" r:id="rId15"/>
    <p:sldId id="280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4070"/>
    <a:srgbClr val="006699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55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C440-9901-4BC0-8ADB-9E1EDC62FD10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CC01-3075-4693-8EF2-019947D64046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585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1889" y="825139"/>
            <a:ext cx="5386769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4768" y="3408723"/>
            <a:ext cx="515389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738A-96F2-441D-B67E-3C328C563605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FA31-2172-4526-8252-60796A076E4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462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928" y="198870"/>
            <a:ext cx="8861572" cy="8402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243" y="1287825"/>
            <a:ext cx="5677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243" y="2360472"/>
            <a:ext cx="5677332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87825"/>
            <a:ext cx="57443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60472"/>
            <a:ext cx="5744300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02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8218" y="6356350"/>
            <a:ext cx="5465618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3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982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7873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8218" y="6356351"/>
            <a:ext cx="5465618" cy="362236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34052" y="6353462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105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1738A-96F2-441D-B67E-3C328C563605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7381" y="6356350"/>
            <a:ext cx="5555674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5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0FA31-2172-4526-8252-60796A076E4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9772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56" y="240434"/>
            <a:ext cx="9213271" cy="782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72331"/>
            <a:ext cx="116170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659582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3464"/>
            <a:ext cx="2660075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525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8420"/>
            <a:ext cx="5541818" cy="45959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68421"/>
            <a:ext cx="5576452" cy="4595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1" y="6356350"/>
            <a:ext cx="5680363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035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928" y="198870"/>
            <a:ext cx="8861572" cy="8402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243" y="1287825"/>
            <a:ext cx="5677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243" y="2360472"/>
            <a:ext cx="5677332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87825"/>
            <a:ext cx="57443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60472"/>
            <a:ext cx="5744300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02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8218" y="6356350"/>
            <a:ext cx="5465618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3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5961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7873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8218" y="6356351"/>
            <a:ext cx="5465618" cy="362236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34052" y="6353462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0580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1738A-96F2-441D-B67E-3C328C563605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7381" y="6356350"/>
            <a:ext cx="5555674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5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0FA31-2172-4526-8252-60796A076E4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1062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56" y="240434"/>
            <a:ext cx="9213271" cy="782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72331"/>
            <a:ext cx="116170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659582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3464"/>
            <a:ext cx="2660075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0221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8420"/>
            <a:ext cx="5541818" cy="45959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68421"/>
            <a:ext cx="5576452" cy="4595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1" y="6356350"/>
            <a:ext cx="5680363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69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1738A-96F2-441D-B67E-3C328C563605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7381" y="6356350"/>
            <a:ext cx="5555674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5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0FA31-2172-4526-8252-60796A076E4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658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928" y="198870"/>
            <a:ext cx="8861572" cy="8402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243" y="1287825"/>
            <a:ext cx="5677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243" y="2360472"/>
            <a:ext cx="5677332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87825"/>
            <a:ext cx="57443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60472"/>
            <a:ext cx="5744300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02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8218" y="6356350"/>
            <a:ext cx="5465618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3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1587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7873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8218" y="6356351"/>
            <a:ext cx="5465618" cy="362236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34052" y="6353462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5814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1738A-96F2-441D-B67E-3C328C563605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7381" y="6356350"/>
            <a:ext cx="5555674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5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0FA31-2172-4526-8252-60796A076E4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828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56" y="240434"/>
            <a:ext cx="9213271" cy="782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72331"/>
            <a:ext cx="116170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659582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3464"/>
            <a:ext cx="2660075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9900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8420"/>
            <a:ext cx="5541818" cy="45959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68421"/>
            <a:ext cx="5576452" cy="4595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1" y="6356350"/>
            <a:ext cx="5680363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2658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928" y="198870"/>
            <a:ext cx="8861572" cy="8402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243" y="1287825"/>
            <a:ext cx="5677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243" y="2360472"/>
            <a:ext cx="5677332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87825"/>
            <a:ext cx="57443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60472"/>
            <a:ext cx="5744300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02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8218" y="6356350"/>
            <a:ext cx="5465618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3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21936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7873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8218" y="6356351"/>
            <a:ext cx="5465618" cy="362236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34052" y="6353462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8671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1738A-96F2-441D-B67E-3C328C563605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7381" y="6356350"/>
            <a:ext cx="5555674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5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0FA31-2172-4526-8252-60796A076E4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9438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56" y="240434"/>
            <a:ext cx="9213271" cy="782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72331"/>
            <a:ext cx="116170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659582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3464"/>
            <a:ext cx="2660075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46491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8420"/>
            <a:ext cx="5541818" cy="45959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68421"/>
            <a:ext cx="5576452" cy="4595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1" y="6356350"/>
            <a:ext cx="5680363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786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56" y="240434"/>
            <a:ext cx="9213271" cy="782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72331"/>
            <a:ext cx="116170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659582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3464"/>
            <a:ext cx="2660075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5547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928" y="198870"/>
            <a:ext cx="8861572" cy="8402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243" y="1287825"/>
            <a:ext cx="5677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243" y="2360472"/>
            <a:ext cx="5677332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87825"/>
            <a:ext cx="57443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60472"/>
            <a:ext cx="5744300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02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8218" y="6356350"/>
            <a:ext cx="5465618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3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63447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7873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8218" y="6356351"/>
            <a:ext cx="5465618" cy="362236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34052" y="6353462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516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8420"/>
            <a:ext cx="5541818" cy="45959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68421"/>
            <a:ext cx="5576452" cy="4595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1" y="6356350"/>
            <a:ext cx="5680363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855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928" y="198870"/>
            <a:ext cx="8861572" cy="8402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243" y="1287825"/>
            <a:ext cx="5677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243" y="2360472"/>
            <a:ext cx="5677332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87825"/>
            <a:ext cx="57443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60472"/>
            <a:ext cx="5744300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02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8218" y="6356350"/>
            <a:ext cx="5465618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3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5348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7873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0CD6B4E4-83CB-46F4-B927-DA88BEF93AB8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8218" y="6356351"/>
            <a:ext cx="5465618" cy="362236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34052" y="6353462"/>
            <a:ext cx="2743200" cy="365125"/>
          </a:xfrm>
          <a:prstGeom prst="rect">
            <a:avLst/>
          </a:prstGeom>
        </p:spPr>
        <p:txBody>
          <a:bodyPr/>
          <a:lstStyle/>
          <a:p>
            <a:fld id="{C094D65E-3E95-4FC3-B234-8E68D2B7CE0A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7763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1738A-96F2-441D-B67E-3C328C563605}" type="datetimeFigureOut">
              <a:rPr lang="pt-PT" smtClean="0"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7381" y="6356350"/>
            <a:ext cx="5555674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5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0FA31-2172-4526-8252-60796A076E4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846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56" y="240434"/>
            <a:ext cx="9213271" cy="782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72331"/>
            <a:ext cx="116170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659582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3464"/>
            <a:ext cx="2660075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990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8420"/>
            <a:ext cx="5541818" cy="45959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68421"/>
            <a:ext cx="5576452" cy="4595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1" y="6356350"/>
            <a:ext cx="5680363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2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5881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2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jp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5" y="1528907"/>
            <a:ext cx="53894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908" y="3218008"/>
            <a:ext cx="4765967" cy="201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43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54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109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4070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469" y="2873225"/>
            <a:ext cx="11527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502908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4545" y="635346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474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981" y="240434"/>
            <a:ext cx="9213271" cy="782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090" y="1513895"/>
            <a:ext cx="117001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721920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160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07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Wingdings" panose="05000000000000000000" pitchFamily="2" charset="2"/>
        <a:buChar char="æ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9763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461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176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469" y="2873225"/>
            <a:ext cx="11527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502908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4545" y="635346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8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981" y="240434"/>
            <a:ext cx="9213271" cy="782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090" y="1513895"/>
            <a:ext cx="117001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721920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9163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07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Wingdings" panose="05000000000000000000" pitchFamily="2" charset="2"/>
        <a:buChar char="æ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9763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461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176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469" y="2873225"/>
            <a:ext cx="11527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502908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4545" y="635346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024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981" y="240434"/>
            <a:ext cx="9213271" cy="782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090" y="1513895"/>
            <a:ext cx="117001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721920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4369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07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Wingdings" panose="05000000000000000000" pitchFamily="2" charset="2"/>
        <a:buChar char="æ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9763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461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176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469" y="2873225"/>
            <a:ext cx="11527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502908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4545" y="635346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091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981" y="240434"/>
            <a:ext cx="9213271" cy="782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090" y="1513895"/>
            <a:ext cx="117001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721920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355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07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Wingdings" panose="05000000000000000000" pitchFamily="2" charset="2"/>
        <a:buChar char="æ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9763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461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176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469" y="2873225"/>
            <a:ext cx="11527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502908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4545" y="635346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201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981" y="240434"/>
            <a:ext cx="9213271" cy="782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090" y="1513895"/>
            <a:ext cx="117001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721920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107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07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Wingdings" panose="05000000000000000000" pitchFamily="2" charset="2"/>
        <a:buChar char="æ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9763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461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176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469" y="2873225"/>
            <a:ext cx="11527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502908" cy="362239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4545" y="635346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448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981" y="240434"/>
            <a:ext cx="9213271" cy="782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090" y="1513895"/>
            <a:ext cx="117001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7709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8451738A-96F2-441D-B67E-3C328C563605}" type="datetimeFigureOut">
              <a:rPr lang="pt-PT" smtClean="0"/>
              <a:pPr/>
              <a:t>20/04/2021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7382" y="6356350"/>
            <a:ext cx="5721920" cy="365125"/>
          </a:xfrm>
          <a:prstGeom prst="rect">
            <a:avLst/>
          </a:prstGeom>
        </p:spPr>
        <p:txBody>
          <a:bodyPr anchor="ctr"/>
          <a:lstStyle>
            <a:lvl1pPr algn="ct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4051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pt-PT" sz="900" kern="120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fld id="{9160FA31-2172-4526-8252-60796A076E4F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3583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07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Wingdings" panose="05000000000000000000" pitchFamily="2" charset="2"/>
        <a:buChar char="æ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9763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461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070"/>
        </a:buClr>
        <a:buFont typeface="Calibri" panose="020F0502020204030204" pitchFamily="34" charset="0"/>
        <a:buChar char="−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176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F3263F-B012-492F-857E-884F6AB75D91}"/>
              </a:ext>
            </a:extLst>
          </p:cNvPr>
          <p:cNvSpPr txBox="1"/>
          <p:nvPr/>
        </p:nvSpPr>
        <p:spPr>
          <a:xfrm>
            <a:off x="479376" y="539004"/>
            <a:ext cx="112332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PT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4000" b="1" dirty="0" smtClean="0">
                <a:solidFill>
                  <a:srgbClr val="00407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Titulo do projeto</a:t>
            </a:r>
          </a:p>
          <a:p>
            <a:pPr algn="r"/>
            <a:endParaRPr lang="pt-PT" sz="4000" dirty="0" smtClean="0">
              <a:solidFill>
                <a:srgbClr val="00407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algn="r"/>
            <a:endParaRPr lang="pt-PT" sz="1000" dirty="0" smtClean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lang="pt-PT" sz="1200" dirty="0" smtClean="0">
                <a:solidFill>
                  <a:srgbClr val="00407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Responsável:</a:t>
            </a:r>
          </a:p>
          <a:p>
            <a:pPr algn="r">
              <a:spcBef>
                <a:spcPts val="0"/>
              </a:spcBef>
              <a:spcAft>
                <a:spcPts val="400"/>
              </a:spcAft>
            </a:pPr>
            <a:r>
              <a:rPr lang="pt-PT" dirty="0" smtClean="0">
                <a:solidFill>
                  <a:srgbClr val="0099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Nome </a:t>
            </a:r>
          </a:p>
          <a:p>
            <a:pPr lvl="0" algn="r">
              <a:spcBef>
                <a:spcPts val="0"/>
              </a:spcBef>
              <a:spcAft>
                <a:spcPts val="400"/>
              </a:spcAft>
            </a:pPr>
            <a:r>
              <a:rPr lang="pt-PT" sz="1200" dirty="0" smtClean="0">
                <a:solidFill>
                  <a:srgbClr val="00407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Entidade:</a:t>
            </a:r>
          </a:p>
          <a:p>
            <a:pPr lvl="0" algn="r">
              <a:spcBef>
                <a:spcPts val="0"/>
              </a:spcBef>
              <a:spcAft>
                <a:spcPts val="400"/>
              </a:spcAft>
            </a:pPr>
            <a:r>
              <a:rPr lang="pt-PT" dirty="0" smtClean="0">
                <a:solidFill>
                  <a:srgbClr val="0099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Nome da entidade</a:t>
            </a:r>
          </a:p>
          <a:p>
            <a:pPr lvl="0" algn="r">
              <a:spcBef>
                <a:spcPts val="0"/>
              </a:spcBef>
              <a:spcAft>
                <a:spcPts val="400"/>
              </a:spcAft>
            </a:pPr>
            <a:endParaRPr lang="pt-PT" sz="1600" dirty="0">
              <a:solidFill>
                <a:srgbClr val="00407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0" algn="r">
              <a:spcBef>
                <a:spcPts val="0"/>
              </a:spcBef>
              <a:spcAft>
                <a:spcPts val="400"/>
              </a:spcAft>
            </a:pPr>
            <a:r>
              <a:rPr lang="pt-PT" sz="1200" dirty="0" smtClean="0">
                <a:solidFill>
                  <a:srgbClr val="00407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Restantes autores:</a:t>
            </a:r>
          </a:p>
          <a:p>
            <a:pPr lvl="0" algn="r">
              <a:spcBef>
                <a:spcPts val="0"/>
              </a:spcBef>
              <a:spcAft>
                <a:spcPts val="400"/>
              </a:spcAft>
            </a:pPr>
            <a:r>
              <a:rPr lang="pt-PT" sz="1600" dirty="0" smtClean="0">
                <a:solidFill>
                  <a:srgbClr val="0099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Nome - Entidade (se for diferente do responsável)</a:t>
            </a:r>
            <a:endParaRPr lang="pt-PT" sz="1600" dirty="0">
              <a:solidFill>
                <a:srgbClr val="009999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600" y="5367867"/>
            <a:ext cx="3759200" cy="1185333"/>
          </a:xfrm>
          <a:prstGeom prst="rect">
            <a:avLst/>
          </a:prstGeom>
          <a:noFill/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Logo .PNG da entidade do responsável do projeto</a:t>
            </a:r>
            <a:endParaRPr lang="pt-PT" sz="14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32" y="5285433"/>
            <a:ext cx="1883499" cy="12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6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214" y="1281383"/>
            <a:ext cx="11877573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sz="2000" b="1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Motivação: 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4070"/>
                </a:solidFill>
                <a:latin typeface="Gill Sans MT" panose="020B0502020104020203" pitchFamily="34" charset="0"/>
              </a:rPr>
              <a:t>Texto e imagens/tabelas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complementares</a:t>
            </a: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2067" y="327259"/>
            <a:ext cx="481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</a:rPr>
              <a:t>Enquadramento do projeto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7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214" y="1281383"/>
            <a:ext cx="11877573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sz="2000" b="1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Objetivo do projeto: 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</a:t>
            </a:r>
            <a:r>
              <a:rPr lang="pt-PT" sz="2000" dirty="0">
                <a:solidFill>
                  <a:srgbClr val="004070"/>
                </a:solidFill>
                <a:latin typeface="Gill Sans MT" panose="020B0502020104020203" pitchFamily="34" charset="0"/>
              </a:rPr>
              <a:t>e imagens/tabelas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complementares</a:t>
            </a: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2733" y="327259"/>
            <a:ext cx="3712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</a:rPr>
              <a:t>Descrição do projeto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5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214" y="1281383"/>
            <a:ext cx="11877573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sz="2000" b="1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Plano de trabalhos: 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</a:t>
            </a:r>
            <a:r>
              <a:rPr lang="pt-PT" sz="2000" dirty="0">
                <a:solidFill>
                  <a:srgbClr val="004070"/>
                </a:solidFill>
                <a:latin typeface="Gill Sans MT" panose="020B0502020104020203" pitchFamily="34" charset="0"/>
              </a:rPr>
              <a:t>e imagens/tabelas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complementares</a:t>
            </a: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3533" y="327259"/>
            <a:ext cx="366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</a:rPr>
              <a:t>Descrição do projeto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0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214" y="1281383"/>
            <a:ext cx="11877573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sz="2000" b="1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Orçamento estimado do projeto: 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</a:t>
            </a:r>
            <a:r>
              <a:rPr lang="pt-PT" sz="2000" dirty="0">
                <a:solidFill>
                  <a:srgbClr val="004070"/>
                </a:solidFill>
                <a:latin typeface="Gill Sans MT" panose="020B0502020104020203" pitchFamily="34" charset="0"/>
              </a:rPr>
              <a:t>e imagens/tabelas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complementares</a:t>
            </a: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7399" y="327259"/>
            <a:ext cx="362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</a:rPr>
              <a:t>Descrição do projeto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9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214" y="1281383"/>
            <a:ext cx="11877573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sz="2000" b="1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Caracter inovador: 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e imagens/tabelas complementares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71450" algn="just" eaLnBrk="0" hangingPunct="0">
              <a:lnSpc>
                <a:spcPts val="3100"/>
              </a:lnSpc>
            </a:pPr>
            <a:r>
              <a:rPr lang="pt-PT" sz="2000" b="1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Redução de custos: </a:t>
            </a:r>
            <a:endParaRPr lang="pt-PT" sz="2000" b="1" dirty="0">
              <a:solidFill>
                <a:srgbClr val="009999"/>
              </a:solidFill>
              <a:latin typeface="Gill Sans MT" panose="020B0502020104020203" pitchFamily="34" charset="0"/>
            </a:endParaRP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4070"/>
                </a:solidFill>
                <a:latin typeface="Gill Sans MT" panose="020B0502020104020203" pitchFamily="34" charset="0"/>
              </a:rPr>
              <a:t>Texto e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imagens/tabelas complementares</a:t>
            </a: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4067" y="327259"/>
            <a:ext cx="532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/>
                </a:solidFill>
              </a:rPr>
              <a:t>Potencial relevância do Projeto</a:t>
            </a:r>
          </a:p>
        </p:txBody>
      </p:sp>
    </p:spTree>
    <p:extLst>
      <p:ext uri="{BB962C8B-B14F-4D97-AF65-F5344CB8AC3E}">
        <p14:creationId xmlns:p14="http://schemas.microsoft.com/office/powerpoint/2010/main" val="252522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214" y="1281383"/>
            <a:ext cx="11877573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 eaLnBrk="0" hangingPunct="0">
              <a:lnSpc>
                <a:spcPts val="3100"/>
              </a:lnSpc>
            </a:pPr>
            <a:r>
              <a:rPr lang="pt-PT" sz="2000" b="1" dirty="0">
                <a:solidFill>
                  <a:srgbClr val="009999"/>
                </a:solidFill>
                <a:latin typeface="Gill Sans MT" panose="020B0502020104020203" pitchFamily="34" charset="0"/>
              </a:rPr>
              <a:t>Eficiência de Processos / Atividades: </a:t>
            </a:r>
            <a:endParaRPr lang="pt-PT" sz="2000" b="1" dirty="0" smtClean="0">
              <a:solidFill>
                <a:srgbClr val="009999"/>
              </a:solidFill>
              <a:latin typeface="Gill Sans MT" panose="020B0502020104020203" pitchFamily="34" charset="0"/>
            </a:endParaRP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Texto e imagens/tabelas complementares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82562" lvl="1" algn="just" eaLnBrk="0" hangingPunct="0">
              <a:lnSpc>
                <a:spcPts val="3100"/>
              </a:lnSpc>
              <a:buClr>
                <a:srgbClr val="008080"/>
              </a:buClr>
            </a:pPr>
            <a:endParaRPr lang="pt-PT" sz="2000" dirty="0" smtClean="0">
              <a:solidFill>
                <a:srgbClr val="004070"/>
              </a:solidFill>
              <a:latin typeface="Gill Sans MT" panose="020B0502020104020203" pitchFamily="34" charset="0"/>
            </a:endParaRPr>
          </a:p>
          <a:p>
            <a:pPr marL="171450" algn="just" eaLnBrk="0" hangingPunct="0">
              <a:lnSpc>
                <a:spcPts val="3100"/>
              </a:lnSpc>
            </a:pPr>
            <a:r>
              <a:rPr lang="pt-PT" sz="2000" b="1" dirty="0">
                <a:solidFill>
                  <a:srgbClr val="009999"/>
                </a:solidFill>
                <a:latin typeface="Gill Sans MT" panose="020B0502020104020203" pitchFamily="34" charset="0"/>
              </a:rPr>
              <a:t>Sustentabilidade Ambiental: </a:t>
            </a:r>
          </a:p>
          <a:p>
            <a:pPr marL="539750" lvl="1" indent="-357188" algn="just" eaLnBrk="0" hangingPunct="0">
              <a:lnSpc>
                <a:spcPts val="31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pt-PT" sz="2000" dirty="0">
                <a:solidFill>
                  <a:srgbClr val="004070"/>
                </a:solidFill>
                <a:latin typeface="Gill Sans MT" panose="020B0502020104020203" pitchFamily="34" charset="0"/>
              </a:rPr>
              <a:t>Texto e </a:t>
            </a:r>
            <a:r>
              <a:rPr lang="pt-PT" sz="2000" dirty="0" smtClean="0">
                <a:solidFill>
                  <a:srgbClr val="004070"/>
                </a:solidFill>
                <a:latin typeface="Gill Sans MT" panose="020B0502020104020203" pitchFamily="34" charset="0"/>
              </a:rPr>
              <a:t>imagens/tabelas complementares</a:t>
            </a:r>
            <a:endParaRPr lang="pt-PT" sz="2000" dirty="0">
              <a:solidFill>
                <a:srgbClr val="00407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4067" y="327259"/>
            <a:ext cx="532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/>
                </a:solidFill>
              </a:rPr>
              <a:t>Potencial relevância do Projeto</a:t>
            </a:r>
          </a:p>
        </p:txBody>
      </p:sp>
    </p:spTree>
    <p:extLst>
      <p:ext uri="{BB962C8B-B14F-4D97-AF65-F5344CB8AC3E}">
        <p14:creationId xmlns:p14="http://schemas.microsoft.com/office/powerpoint/2010/main" val="306097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116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Arial</vt:lpstr>
      <vt:lpstr>Calibri</vt:lpstr>
      <vt:lpstr>Gill Sans MT</vt:lpstr>
      <vt:lpstr>Wingdings</vt:lpstr>
      <vt:lpstr>Office Theme</vt:lpstr>
      <vt:lpstr>Custom Design</vt:lpstr>
      <vt:lpstr>1_Custom Design</vt:lpstr>
      <vt:lpstr>3_Custom Design</vt:lpstr>
      <vt:lpstr>2_Custom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Águas de Portugal Serviços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Sofia Paisana</dc:creator>
  <cp:lastModifiedBy>Raquel Silva</cp:lastModifiedBy>
  <cp:revision>153</cp:revision>
  <dcterms:created xsi:type="dcterms:W3CDTF">2015-05-07T10:36:24Z</dcterms:created>
  <dcterms:modified xsi:type="dcterms:W3CDTF">2021-04-20T10:58:53Z</dcterms:modified>
</cp:coreProperties>
</file>